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24/11/2023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2023 – 2024</a:t>
            </a:r>
          </a:p>
          <a:p>
            <a:pPr algn="ctr"/>
            <a:r>
              <a:rPr lang="fr-FR" sz="4800" dirty="0"/>
              <a:t>Manche 1 – Niveau 1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15666" y="2045544"/>
            <a:ext cx="9560668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J’ai découpé 5 étoiles fluo et 3 étoiles dorées.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Je les colle toutes sur ma lanterne.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Combien d’étoiles y a-t-il sur ma lanterne ?</a:t>
            </a:r>
            <a:endParaRPr lang="fr-FR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449354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330257" y="2045544"/>
            <a:ext cx="9531485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J’ai découpé 4 étoiles fluo et 4 étoiles dorées.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Je les colle toutes sur ma lanterne.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Combien d’étoiles y a-t-il sur ma lanterne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44671" y="2045544"/>
            <a:ext cx="9102657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Théo a 5 autocollants en forme de hibou et 4 autocollants en forme de chat.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Combien d’autocollants a-t-il en tout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119445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42239" y="2045544"/>
            <a:ext cx="9107521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Théo a 2 autocollants en forme de hibou et 7 autocollants en forme de chat.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d’autocollants a-t-il en tout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51939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42239" y="1583879"/>
            <a:ext cx="9107521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Les enfants ont déjà terminé 5 lanternes.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Il en faut 12 en tout.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Combien de lanternes les enfants doivent-ils encore terminer 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542239" y="1583879"/>
            <a:ext cx="9107521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Les enfants ont déjà terminé 10 lanternes.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Il en faut 17 en tout.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Combien de lanternes les enfants doivent-ils encore terminer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10533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680328" y="2045544"/>
            <a:ext cx="10831344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La maîtresse a prévu 10 bougies pour les lanternes.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Elle a déjà collé 6 bougies.</a:t>
            </a:r>
          </a:p>
          <a:p>
            <a:pPr fontAlgn="base">
              <a:lnSpc>
                <a:spcPct val="150000"/>
              </a:lnSpc>
            </a:pPr>
            <a:r>
              <a:rPr lang="fr-FR" sz="4000" dirty="0"/>
              <a:t>Combien de bougies doit-elle encore coller 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183327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714375" y="2045544"/>
            <a:ext cx="10763250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La maîtresse a prévu 11 bougies pour les lanternes.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Elle a déjà collé 4 bougies.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Combien de bougies doit-elle encore coller ?</a:t>
            </a:r>
            <a:endParaRPr lang="fr-FR" sz="166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4203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247</Words>
  <Application>Microsoft Office PowerPoint</Application>
  <PresentationFormat>Grand écran</PresentationFormat>
  <Paragraphs>35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3</cp:revision>
  <dcterms:created xsi:type="dcterms:W3CDTF">2023-11-24T11:21:07Z</dcterms:created>
  <dcterms:modified xsi:type="dcterms:W3CDTF">2023-11-24T11:40:30Z</dcterms:modified>
</cp:coreProperties>
</file>