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0610-8AA3-47E4-995A-E23D5A941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3157D9-2ECD-406C-8A0A-4913255D9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5272A4-A304-4F90-85D7-2B9166A1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53F7D-BEE3-43E7-8074-0A6BA6B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50F70E-1BEA-4814-87BB-CA524159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65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3FDD1-9F5C-455C-A43C-FBD19587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61C014-95D0-472C-A36B-0C10F2F9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62A8BF-D5D9-42D1-B758-3AD34F27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B06E92-A8B9-4EE3-975D-AA60EE0E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D94D62-3F07-42CC-9553-1F25EF36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FF148C-8E67-4776-93DF-14186C197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987A11-342C-44F2-B2CE-F60B12859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B5B92C-936B-406A-A079-A2E6E9F2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6BE13F-DD3A-4933-B3E0-83A96609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62F85-CE53-459C-90E2-2E2B08F6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89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B4ABC-72F4-49A1-9BA7-2DFDA165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2F56C-ADA2-4C76-A15D-D2AAD264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BEAF5-8595-49FF-B5CC-1EC12EC8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D0170-913E-4984-9F79-4EF9D17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111617-5C3C-4322-9A1C-82B30819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4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ADE64-D16F-491E-A2B2-D269010F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E9A84-D38F-4CC5-8540-1ABEC2C29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7DC8D-5337-4F6B-86CE-F80253EF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BC0D8-F0B6-46A4-AD49-DB2E9AB7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81348-2BD8-4EE6-991C-3899F2B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3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EDFA1E-7EF0-46A1-A9F0-DFA7992F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291F7F-599E-46B7-B8E7-6F2EA2413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2A5C03-58D2-470F-A88F-300DB3A16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1447D8-1C88-45FD-9CD0-AB24028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315CC8-2648-4109-8865-76040AA7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607265-A389-4653-A610-65CF3CFD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0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84100-AFA6-4478-A784-AD1AA89D2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A27EF-5EC3-4442-BEBF-723853985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DB1CE7-38CA-4268-992C-E7A7B91C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757A59-69E3-479D-B9D0-2A46824C3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71CA33-3C2E-46BF-9BF9-B410C29C1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C8ED2D-7DAF-4486-B380-9DDDEA0E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8132FD-E331-4408-8759-7BAC43D9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38E90A-69A7-4519-8592-48562FB2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609883-84FA-4568-8BC8-28032AF7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8CC411-8F7A-487A-B9AB-6739766B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1097FC-C9D0-4181-830C-213DC379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F7C6E4-1D5A-4370-8D18-D2268687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8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917E9B-F409-46D2-A021-DB65FFDC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3F4F9-688C-4995-ADF4-7B0136B7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A76E47-BD25-45FA-99CD-C68F8B3F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4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DC43B-B870-47E7-9EC7-7BD92F67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F0724-E5D3-4B55-B69A-B59BEA133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BB1F58-BB9A-41A9-A7C5-FD0593B0D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4F09D8-EABD-43F0-9924-9BEB58C8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B04F63-C2EE-4C25-A3F7-ECEBA5E7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5527E1-BEA1-45FA-ABBD-FD4DD347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94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47C88-D007-4205-8C94-FAABC3DE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B8C2B28-5366-4E34-A118-82577263D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D408BF-9D81-4C33-AED7-21C101D83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39D74-F980-4B81-AA50-498BFB64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1CA783-B02A-4C63-8FFF-3A250F6E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DF2DC3-7FD4-48E6-ABA9-B193AC46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50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5581B-926A-469A-A94F-F3BB8F19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00437C-1AAD-4330-B1C9-95EFB1E9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FCFD8-D3CC-4BA9-94DE-31978F0CF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8F82-5F5D-4D70-B4CC-A3AFC3F6B03F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A36F2-D60A-41D9-A086-9BDA31C95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A324D0-79C3-477D-A8C2-9AB46B0D7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65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57000">
              <a:schemeClr val="accent4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1936" y="1659285"/>
            <a:ext cx="10068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Challenge mathématique 2023 – 2024</a:t>
            </a:r>
          </a:p>
          <a:p>
            <a:pPr algn="ctr"/>
            <a:r>
              <a:rPr lang="fr-FR" sz="4800" dirty="0"/>
              <a:t>Manche 1 – Niveau 1</a:t>
            </a:r>
          </a:p>
          <a:p>
            <a:pPr algn="ctr"/>
            <a:endParaRPr lang="fr-FR" sz="4800" dirty="0"/>
          </a:p>
          <a:p>
            <a:pPr algn="ctr"/>
            <a:r>
              <a:rPr lang="fr-FR" sz="4000" u="sng" dirty="0"/>
              <a:t>Calcul mental :</a:t>
            </a:r>
            <a:r>
              <a:rPr lang="fr-FR" sz="4000" dirty="0"/>
              <a:t> problèmes à proposer pour continuer à s’entraîner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315666" y="2045544"/>
            <a:ext cx="9560668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J’ai découpé 5 étoiles fluo et 3 étoiles dorées.</a:t>
            </a:r>
          </a:p>
          <a:p>
            <a:pPr fontAlgn="base">
              <a:lnSpc>
                <a:spcPct val="150000"/>
              </a:lnSpc>
            </a:pPr>
            <a:r>
              <a:rPr lang="fr-FR" sz="4000" dirty="0"/>
              <a:t>Je les colle toutes sur ma lanterne.</a:t>
            </a:r>
          </a:p>
          <a:p>
            <a:pPr fontAlgn="base">
              <a:lnSpc>
                <a:spcPct val="150000"/>
              </a:lnSpc>
            </a:pPr>
            <a:r>
              <a:rPr lang="fr-FR" sz="4000" dirty="0"/>
              <a:t>Combien d’étoiles y a-t-il sur ma lanterne ?</a:t>
            </a:r>
            <a:endParaRPr lang="fr-FR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449354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330257" y="2045544"/>
            <a:ext cx="9531485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J’ai découpé 4 étoiles fluo et 4 étoiles dorées.</a:t>
            </a:r>
          </a:p>
          <a:p>
            <a:pPr fontAlgn="base">
              <a:lnSpc>
                <a:spcPct val="150000"/>
              </a:lnSpc>
            </a:pPr>
            <a:r>
              <a:rPr lang="fr-FR" sz="4000" dirty="0"/>
              <a:t>Je les colle toutes sur ma lanterne.</a:t>
            </a:r>
          </a:p>
          <a:p>
            <a:pPr fontAlgn="base">
              <a:lnSpc>
                <a:spcPct val="150000"/>
              </a:lnSpc>
            </a:pPr>
            <a:r>
              <a:rPr lang="fr-FR" sz="4000" dirty="0"/>
              <a:t>Combien d’étoiles y a-t-il sur ma lanterne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455025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544671" y="2045544"/>
            <a:ext cx="9102657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Théo a 5 autocollants en forme de hibou et 4 autocollants en forme de chat.</a:t>
            </a:r>
          </a:p>
          <a:p>
            <a:pPr fontAlgn="base">
              <a:lnSpc>
                <a:spcPct val="150000"/>
              </a:lnSpc>
            </a:pPr>
            <a:r>
              <a:rPr lang="fr-FR" sz="4000" dirty="0"/>
              <a:t>Combien d’autocollants a-t-il en tout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119445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542239" y="2045544"/>
            <a:ext cx="9107521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Théo a 2 autocollants en forme de hibou et 7 autocollants en forme de chat.</a:t>
            </a:r>
          </a:p>
          <a:p>
            <a:pPr>
              <a:lnSpc>
                <a:spcPct val="150000"/>
              </a:lnSpc>
            </a:pPr>
            <a:r>
              <a:rPr lang="fr-FR" sz="4000" dirty="0"/>
              <a:t>Combien d’autocollants a-t-il en tout ?</a:t>
            </a:r>
            <a:endParaRPr lang="fr-FR" sz="72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519393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542239" y="1583879"/>
            <a:ext cx="9107521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Les enfants ont déjà terminé 5 lanternes.</a:t>
            </a:r>
          </a:p>
          <a:p>
            <a:pPr fontAlgn="base">
              <a:lnSpc>
                <a:spcPct val="150000"/>
              </a:lnSpc>
            </a:pPr>
            <a:r>
              <a:rPr lang="fr-FR" sz="4000" dirty="0"/>
              <a:t>Il en faut 12 en tout.</a:t>
            </a:r>
          </a:p>
          <a:p>
            <a:pPr fontAlgn="base">
              <a:lnSpc>
                <a:spcPct val="150000"/>
              </a:lnSpc>
            </a:pPr>
            <a:r>
              <a:rPr lang="fr-FR" sz="4000" dirty="0"/>
              <a:t>Combien de lanternes les enfants doivent-ils encore terminer ?</a:t>
            </a:r>
            <a:endParaRPr lang="fr-FR" sz="72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894028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542239" y="1583879"/>
            <a:ext cx="9107521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Les enfants ont déjà terminé 10 lanternes.</a:t>
            </a:r>
          </a:p>
          <a:p>
            <a:pPr fontAlgn="base">
              <a:lnSpc>
                <a:spcPct val="150000"/>
              </a:lnSpc>
            </a:pPr>
            <a:r>
              <a:rPr lang="fr-FR" sz="4000" dirty="0"/>
              <a:t>Il en faut 17 en tout.</a:t>
            </a:r>
          </a:p>
          <a:p>
            <a:pPr fontAlgn="base">
              <a:lnSpc>
                <a:spcPct val="150000"/>
              </a:lnSpc>
            </a:pPr>
            <a:r>
              <a:rPr lang="fr-FR" sz="4000" dirty="0"/>
              <a:t>Combien de lanternes les enfants doivent-ils encore terminer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4105337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80328" y="2045544"/>
            <a:ext cx="10831344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La maîtresse a prévu 10 bougies pour les lanternes.</a:t>
            </a:r>
          </a:p>
          <a:p>
            <a:pPr fontAlgn="base">
              <a:lnSpc>
                <a:spcPct val="150000"/>
              </a:lnSpc>
            </a:pPr>
            <a:r>
              <a:rPr lang="fr-FR" sz="4000" dirty="0"/>
              <a:t>Elle a déjà collé 6 bougies.</a:t>
            </a:r>
          </a:p>
          <a:p>
            <a:pPr fontAlgn="base">
              <a:lnSpc>
                <a:spcPct val="150000"/>
              </a:lnSpc>
            </a:pPr>
            <a:r>
              <a:rPr lang="fr-FR" sz="4000" dirty="0"/>
              <a:t>Combien de bougies doit-elle encore coller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4183327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714375" y="2045544"/>
            <a:ext cx="10763250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La maîtresse a prévu 11 bougies pour les lanternes.</a:t>
            </a:r>
          </a:p>
          <a:p>
            <a:pPr>
              <a:lnSpc>
                <a:spcPct val="150000"/>
              </a:lnSpc>
            </a:pPr>
            <a:r>
              <a:rPr lang="fr-FR" sz="4000" dirty="0"/>
              <a:t>Elle a déjà collé 4 bougies.</a:t>
            </a:r>
          </a:p>
          <a:p>
            <a:pPr>
              <a:lnSpc>
                <a:spcPct val="150000"/>
              </a:lnSpc>
            </a:pPr>
            <a:r>
              <a:rPr lang="fr-FR" sz="4000" dirty="0"/>
              <a:t>Combien de bougies doit-elle encore coller ?</a:t>
            </a:r>
            <a:endParaRPr lang="fr-FR" sz="166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4542033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247</Words>
  <Application>Microsoft Office PowerPoint</Application>
  <PresentationFormat>Grand écran</PresentationFormat>
  <Paragraphs>35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3</cp:revision>
  <dcterms:created xsi:type="dcterms:W3CDTF">2023-11-24T11:21:07Z</dcterms:created>
  <dcterms:modified xsi:type="dcterms:W3CDTF">2023-11-24T11:40:30Z</dcterms:modified>
</cp:coreProperties>
</file>